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A14F97-496F-4276-835E-50AE6D2F729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CD2B7B-C7DD-4BDD-A8C0-62DFC3F7A3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lymama.info/wp-content/uploads/2012/09/11719066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5"/>
            <a:ext cx="8352927" cy="3729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Нетрадиционное рисование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Суанда\Desktop\Фото Нафисет Османовна\9803_html_1247eaa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2" y="2636912"/>
            <a:ext cx="2664296" cy="303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Суанда\Desktop\Фото Нафисет Османовна\image_1709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1610"/>
            <a:ext cx="2764836" cy="3179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Суанда\Desktop\Фото Нафисет Османовна\0018-049-Monotipija-predmetnaja-risovanie-tsvetov-guashevymi-kraskam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92" y="3356992"/>
            <a:ext cx="2505075" cy="2675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95983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lymama.info/wp-content/uploads/2012/09/117190662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879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51720" y="620688"/>
            <a:ext cx="547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Успехов в творчестве!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7667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Кляксография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уанда\Desktop\Фото Нафисет Османовна\6ae10205c19c4991110d311dcbd320a4.jp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3038"/>
            <a:ext cx="7344816" cy="46502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уанда\Desktop\Фото Нафисет Османовна\_3MO0XP65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122">
            <a:off x="323528" y="417056"/>
            <a:ext cx="3168352" cy="2363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уанда\Desktop\Фото Нафисет Османовна\SAM_2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7379" y="-12916815"/>
            <a:ext cx="18342492" cy="105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Суанда\Desktop\Фото Нафисет Османовна\SAM_26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582">
            <a:off x="5436096" y="481463"/>
            <a:ext cx="3212604" cy="2299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Суанда\Desktop\Фото Нафисет Османовна\SAM_26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3240360" cy="2171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C:\Users\Суанда\Desktop\Фото Нафисет Османовна\SAM_26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00517"/>
            <a:ext cx="3384376" cy="2171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1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6715" y="29779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Печатание листьев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Суанда\Desktop\Фото Нафисет Османовна\3a16197818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268760"/>
            <a:ext cx="4385666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Суанда\Desktop\Фото Нафисет Османовна\48af6335cbf44d279e23845c55d7cf83.jpg[1]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>
            <a:off x="467544" y="1268760"/>
            <a:ext cx="3744416" cy="516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Суанда\Desktop\Фото Нафисет Османовна\f497144ca507f5e762f9e28923928314.jp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6535"/>
            <a:ext cx="4385667" cy="249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26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2068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Монотипия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Суанда\Desktop\Фото Нафисет Османовна\c809f7d755cd085fc9dba259ae08f227.jp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7613"/>
            <a:ext cx="3363266" cy="4252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Суанда\Desktop\Фото Нафисет Османовна\img9[1]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69158"/>
            <a:ext cx="3090446" cy="4252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4426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683" y="29032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Рисование солью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C:\Users\Суанда\Desktop\Фото Нафисет Османовна\3a27556bf2100ea95a58ee9878788f2e.jpg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60440" cy="2728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Суанда\Desktop\Фото Нафисет Османовна\SAM_26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95" y="3861048"/>
            <a:ext cx="3966445" cy="2750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0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aam.ru/upload/blogs/f7e86b5f28a49635f46fa87bd6f11501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327">
            <a:off x="456581" y="598962"/>
            <a:ext cx="3233420" cy="241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www.maaam.ru/upload/blogs/fc2702a9c40993cf3fb1cb964369dcb4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88">
            <a:off x="5187716" y="715134"/>
            <a:ext cx="3419281" cy="2433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maaam.ru/upload/blogs/ed1c9f143558c28d439b44d12b4fca94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014">
            <a:off x="547220" y="3418253"/>
            <a:ext cx="3428996" cy="2799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www.maaam.ru/upload/blogs/3f0db87b86ec07f36d41ae583547b1d0.jp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102">
            <a:off x="4797362" y="3516295"/>
            <a:ext cx="3710940" cy="2603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453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628" y="1443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Рисование пальчиками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Суанда\Desktop\Фото Нафисет Османовна\1962638-9c5420b2408af548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0" y="3501008"/>
            <a:ext cx="2605476" cy="291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Суанда\Desktop\Фото Нафисет Османовна\63520968bcd6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239770" cy="2487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Суанда\Desktop\Фото Нафисет Османовна\130907505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52228"/>
            <a:ext cx="2990850" cy="299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1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уанда\Desktop\Фото Нафисет Османовна\1962503-63614a37fd06383a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1" y="587635"/>
            <a:ext cx="2847975" cy="234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уанда\Desktop\Фото Нафисет Османовна\image_170943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530599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уанда\Desktop\Фото Нафисет Османовна\814616582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602827"/>
            <a:ext cx="3051423" cy="224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51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14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Нетрадиционное рисование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рисование</dc:title>
  <dc:creator>Суанда</dc:creator>
  <cp:lastModifiedBy>User</cp:lastModifiedBy>
  <cp:revision>12</cp:revision>
  <dcterms:created xsi:type="dcterms:W3CDTF">2013-10-30T09:44:41Z</dcterms:created>
  <dcterms:modified xsi:type="dcterms:W3CDTF">2016-05-18T07:52:17Z</dcterms:modified>
</cp:coreProperties>
</file>